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Bitter Bold" panose="02000000000000000000" pitchFamily="2" charset="0"/>
      <p:regular r:id="rId3"/>
      <p:bold r:id="rId4"/>
    </p:embeddedFont>
    <p:embeddedFont>
      <p:font typeface="Raleway" pitchFamily="2" charset="77"/>
      <p:regular r:id="rId5"/>
      <p:bold r:id="rId6"/>
      <p: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4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0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04604" y="2729168"/>
            <a:ext cx="7569459" cy="7557832"/>
          </a:xfrm>
          <a:custGeom>
            <a:avLst/>
            <a:gdLst/>
            <a:ahLst/>
            <a:cxnLst/>
            <a:rect l="l" t="t" r="r" b="b"/>
            <a:pathLst>
              <a:path w="7569459" h="7557832">
                <a:moveTo>
                  <a:pt x="0" y="0"/>
                </a:moveTo>
                <a:lnTo>
                  <a:pt x="7569459" y="0"/>
                </a:lnTo>
                <a:lnTo>
                  <a:pt x="7569459" y="7557832"/>
                </a:lnTo>
                <a:lnTo>
                  <a:pt x="0" y="75578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AutoShape 3"/>
          <p:cNvSpPr/>
          <p:nvPr/>
        </p:nvSpPr>
        <p:spPr>
          <a:xfrm rot="5400000">
            <a:off x="-487659" y="1117576"/>
            <a:ext cx="4756608" cy="1723890"/>
          </a:xfrm>
          <a:prstGeom prst="rect">
            <a:avLst/>
          </a:prstGeom>
          <a:solidFill>
            <a:srgbClr val="EB6724"/>
          </a:solid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3704604" y="2387180"/>
            <a:ext cx="13554696" cy="535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81"/>
              </a:lnSpc>
            </a:pPr>
            <a:r>
              <a:rPr lang="en-US" sz="10427" spc="104">
                <a:solidFill>
                  <a:srgbClr val="3E5740"/>
                </a:solidFill>
                <a:latin typeface="Raleway"/>
                <a:ea typeface="Raleway"/>
                <a:cs typeface="Raleway"/>
                <a:sym typeface="Raleway"/>
              </a:rPr>
              <a:t>Velkommen til </a:t>
            </a:r>
          </a:p>
          <a:p>
            <a:pPr algn="l">
              <a:lnSpc>
                <a:spcPts val="14181"/>
              </a:lnSpc>
            </a:pPr>
            <a:r>
              <a:rPr lang="en-US" sz="10427" spc="104">
                <a:solidFill>
                  <a:srgbClr val="3E5740"/>
                </a:solidFill>
                <a:latin typeface="Raleway"/>
                <a:ea typeface="Raleway"/>
                <a:cs typeface="Raleway"/>
                <a:sym typeface="Raleway"/>
              </a:rPr>
              <a:t>TRO og LIV</a:t>
            </a:r>
          </a:p>
          <a:p>
            <a:pPr algn="l">
              <a:lnSpc>
                <a:spcPts val="14181"/>
              </a:lnSpc>
            </a:pPr>
            <a:r>
              <a:rPr lang="en-US" sz="10427" spc="104">
                <a:solidFill>
                  <a:srgbClr val="3E5740"/>
                </a:solidFill>
                <a:latin typeface="Raleway"/>
                <a:ea typeface="Raleway"/>
                <a:cs typeface="Raleway"/>
                <a:sym typeface="Raleway"/>
              </a:rPr>
              <a:t>Sommerkonference</a:t>
            </a:r>
          </a:p>
        </p:txBody>
      </p:sp>
      <p:sp>
        <p:nvSpPr>
          <p:cNvPr id="5" name="Freeform 5"/>
          <p:cNvSpPr/>
          <p:nvPr/>
        </p:nvSpPr>
        <p:spPr>
          <a:xfrm>
            <a:off x="8485566" y="396170"/>
            <a:ext cx="7341725" cy="7341725"/>
          </a:xfrm>
          <a:custGeom>
            <a:avLst/>
            <a:gdLst/>
            <a:ahLst/>
            <a:cxnLst/>
            <a:rect l="l" t="t" r="r" b="b"/>
            <a:pathLst>
              <a:path w="7341725" h="7341725">
                <a:moveTo>
                  <a:pt x="0" y="0"/>
                </a:moveTo>
                <a:lnTo>
                  <a:pt x="7341725" y="0"/>
                </a:lnTo>
                <a:lnTo>
                  <a:pt x="7341725" y="7341725"/>
                </a:lnTo>
                <a:lnTo>
                  <a:pt x="0" y="73417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 rot="5400000">
            <a:off x="103084" y="1868402"/>
            <a:ext cx="3298833" cy="981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9"/>
              </a:lnSpc>
            </a:pPr>
            <a:r>
              <a:rPr lang="en-US" sz="2150" b="1" spc="215">
                <a:solidFill>
                  <a:srgbClr val="27402A"/>
                </a:solidFill>
                <a:latin typeface="Bitter Bold"/>
                <a:ea typeface="Bitter Bold"/>
                <a:cs typeface="Bitter Bold"/>
                <a:sym typeface="Bitter Bold"/>
              </a:rPr>
              <a:t>TRO OG LIV SOMMERKONFERENCE 19.-24. JULI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69521" y="9231630"/>
            <a:ext cx="10989779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 spc="144">
                <a:solidFill>
                  <a:srgbClr val="3E5740"/>
                </a:solidFill>
                <a:latin typeface="Raleway"/>
                <a:ea typeface="Raleway"/>
                <a:cs typeface="Raleway"/>
                <a:sym typeface="Raleway"/>
              </a:rPr>
              <a:t>Evangelisk Frikirke Danmark og Evangelisk Frikirkes Børn og Unge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04604" y="7652170"/>
            <a:ext cx="1355469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Titel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Brugerdefineret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Bitter Bold</vt:lpstr>
      <vt:lpstr>Arial</vt:lpstr>
      <vt:lpstr>Raleway</vt:lpstr>
      <vt:lpstr>Calibri</vt:lpstr>
      <vt:lpstr>Office Theme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 og Liv Sommerkonference</dc:title>
  <cp:lastModifiedBy>Morten Nebel</cp:lastModifiedBy>
  <cp:revision>1</cp:revision>
  <dcterms:created xsi:type="dcterms:W3CDTF">2006-08-16T00:00:00Z</dcterms:created>
  <dcterms:modified xsi:type="dcterms:W3CDTF">2026-06-30T19:44:28Z</dcterms:modified>
  <dc:identifier>DAHN_FB2Qd0</dc:identifier>
</cp:coreProperties>
</file>